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4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6872" y="690100"/>
            <a:ext cx="2041342" cy="1884825"/>
            <a:chOff x="15017" y="712727"/>
            <a:chExt cx="2419123" cy="2233640"/>
          </a:xfrm>
        </p:grpSpPr>
        <p:grpSp>
          <p:nvGrpSpPr>
            <p:cNvPr id="87" name="그룹 86"/>
            <p:cNvGrpSpPr/>
            <p:nvPr/>
          </p:nvGrpSpPr>
          <p:grpSpPr>
            <a:xfrm>
              <a:off x="15017" y="712727"/>
              <a:ext cx="2419123" cy="2041315"/>
              <a:chOff x="-84518" y="746125"/>
              <a:chExt cx="2419123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6816" y="1560965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5531" y="1686278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6816" y="1808962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45286" y="1918564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6816" y="2032208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44530" y="216227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45288" y="2280696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46046" y="238850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84518" y="2511030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46046" y="263162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715300" y="2761701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316958" y="690100"/>
            <a:ext cx="4236242" cy="1392016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316958" y="2086438"/>
            <a:ext cx="4236242" cy="1936287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2362200" y="4174371"/>
            <a:ext cx="4137742" cy="752594"/>
            <a:chOff x="2362200" y="4174371"/>
            <a:chExt cx="4137742" cy="752594"/>
          </a:xfrm>
        </p:grpSpPr>
        <p:grpSp>
          <p:nvGrpSpPr>
            <p:cNvPr id="96" name="그룹 95"/>
            <p:cNvGrpSpPr/>
            <p:nvPr/>
          </p:nvGrpSpPr>
          <p:grpSpPr>
            <a:xfrm>
              <a:off x="2362200" y="4174371"/>
              <a:ext cx="4137742" cy="558281"/>
              <a:chOff x="-2590264" y="2985156"/>
              <a:chExt cx="3754246" cy="506538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91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3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94" name="그림 93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95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401612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705600" y="74612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105836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</a:t>
            </a:r>
            <a:r>
              <a:rPr lang="en-US" altLang="ko-KR" sz="1000" dirty="0" smtClean="0"/>
              <a:t>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</a:t>
            </a:r>
            <a:r>
              <a:rPr lang="ko-KR" altLang="en-US" sz="1000" dirty="0" smtClean="0"/>
              <a:t>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이는 촬영용 </a:t>
            </a:r>
            <a:r>
              <a:rPr lang="ko-KR" altLang="en-US" sz="1000" u="sng" dirty="0" smtClean="0"/>
              <a:t>구조물 </a:t>
            </a:r>
            <a:r>
              <a:rPr lang="ko-KR" altLang="en-US" sz="1000" u="sng" dirty="0" smtClean="0"/>
              <a:t>설계와 </a:t>
            </a:r>
            <a:r>
              <a:rPr lang="ko-KR" altLang="en-US" sz="1000" u="sng" dirty="0" smtClean="0"/>
              <a:t>기능적 </a:t>
            </a:r>
            <a:r>
              <a:rPr lang="ko-KR" altLang="en-US" sz="1000" u="sng" dirty="0" smtClean="0"/>
              <a:t>결함 해결의 분리</a:t>
            </a:r>
            <a:r>
              <a:rPr lang="ko-KR" altLang="en-US" sz="1000" dirty="0" smtClean="0"/>
              <a:t>를 </a:t>
            </a:r>
            <a:r>
              <a:rPr lang="ko-KR" altLang="en-US" sz="1000" dirty="0" smtClean="0"/>
              <a:t>가능하게 해 구축에 </a:t>
            </a:r>
            <a:r>
              <a:rPr lang="ko-KR" altLang="en-US" sz="1000" dirty="0" smtClean="0"/>
              <a:t>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</a:t>
            </a:r>
            <a:r>
              <a:rPr lang="ko-KR" altLang="en-US" sz="1000" u="sng" dirty="0" smtClean="0"/>
              <a:t>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</a:t>
            </a:r>
            <a:r>
              <a:rPr lang="ko-KR" altLang="en-US" sz="1000" u="sng" dirty="0" smtClean="0"/>
              <a:t>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1205</Words>
  <Application>Microsoft Office PowerPoint</Application>
  <PresentationFormat>사용자 지정</PresentationFormat>
  <Paragraphs>264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179</cp:revision>
  <cp:lastPrinted>2024-07-31T02:53:44Z</cp:lastPrinted>
  <dcterms:created xsi:type="dcterms:W3CDTF">2024-07-30T05:28:41Z</dcterms:created>
  <dcterms:modified xsi:type="dcterms:W3CDTF">2024-08-01T09:05:12Z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